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2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0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73" indent="0" algn="ctr">
              <a:buNone/>
              <a:defRPr sz="2000"/>
            </a:lvl2pPr>
            <a:lvl3pPr marL="914546" indent="0" algn="ctr">
              <a:buNone/>
              <a:defRPr sz="1800"/>
            </a:lvl3pPr>
            <a:lvl4pPr marL="1371819" indent="0" algn="ctr">
              <a:buNone/>
              <a:defRPr sz="1600"/>
            </a:lvl4pPr>
            <a:lvl5pPr marL="1829093" indent="0" algn="ctr">
              <a:buNone/>
              <a:defRPr sz="1600"/>
            </a:lvl5pPr>
            <a:lvl6pPr marL="2286366" indent="0" algn="ctr">
              <a:buNone/>
              <a:defRPr sz="1600"/>
            </a:lvl6pPr>
            <a:lvl7pPr marL="2743639" indent="0" algn="ctr">
              <a:buNone/>
              <a:defRPr sz="1600"/>
            </a:lvl7pPr>
            <a:lvl8pPr marL="3200912" indent="0" algn="ctr">
              <a:buNone/>
              <a:defRPr sz="1600"/>
            </a:lvl8pPr>
            <a:lvl9pPr marL="365818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1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3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8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9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73" indent="0">
              <a:buNone/>
              <a:defRPr sz="2000" b="1"/>
            </a:lvl2pPr>
            <a:lvl3pPr marL="914546" indent="0">
              <a:buNone/>
              <a:defRPr sz="1800" b="1"/>
            </a:lvl3pPr>
            <a:lvl4pPr marL="1371819" indent="0">
              <a:buNone/>
              <a:defRPr sz="1600" b="1"/>
            </a:lvl4pPr>
            <a:lvl5pPr marL="1829093" indent="0">
              <a:buNone/>
              <a:defRPr sz="1600" b="1"/>
            </a:lvl5pPr>
            <a:lvl6pPr marL="2286366" indent="0">
              <a:buNone/>
              <a:defRPr sz="1600" b="1"/>
            </a:lvl6pPr>
            <a:lvl7pPr marL="2743639" indent="0">
              <a:buNone/>
              <a:defRPr sz="1600" b="1"/>
            </a:lvl7pPr>
            <a:lvl8pPr marL="3200912" indent="0">
              <a:buNone/>
              <a:defRPr sz="1600" b="1"/>
            </a:lvl8pPr>
            <a:lvl9pPr marL="365818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73" indent="0">
              <a:buNone/>
              <a:defRPr sz="2000" b="1"/>
            </a:lvl2pPr>
            <a:lvl3pPr marL="914546" indent="0">
              <a:buNone/>
              <a:defRPr sz="1800" b="1"/>
            </a:lvl3pPr>
            <a:lvl4pPr marL="1371819" indent="0">
              <a:buNone/>
              <a:defRPr sz="1600" b="1"/>
            </a:lvl4pPr>
            <a:lvl5pPr marL="1829093" indent="0">
              <a:buNone/>
              <a:defRPr sz="1600" b="1"/>
            </a:lvl5pPr>
            <a:lvl6pPr marL="2286366" indent="0">
              <a:buNone/>
              <a:defRPr sz="1600" b="1"/>
            </a:lvl6pPr>
            <a:lvl7pPr marL="2743639" indent="0">
              <a:buNone/>
              <a:defRPr sz="1600" b="1"/>
            </a:lvl7pPr>
            <a:lvl8pPr marL="3200912" indent="0">
              <a:buNone/>
              <a:defRPr sz="1600" b="1"/>
            </a:lvl8pPr>
            <a:lvl9pPr marL="365818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7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8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6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6"/>
            <a:ext cx="6172200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73" indent="0">
              <a:buNone/>
              <a:defRPr sz="1400"/>
            </a:lvl2pPr>
            <a:lvl3pPr marL="914546" indent="0">
              <a:buNone/>
              <a:defRPr sz="1200"/>
            </a:lvl3pPr>
            <a:lvl4pPr marL="1371819" indent="0">
              <a:buNone/>
              <a:defRPr sz="1000"/>
            </a:lvl4pPr>
            <a:lvl5pPr marL="1829093" indent="0">
              <a:buNone/>
              <a:defRPr sz="1000"/>
            </a:lvl5pPr>
            <a:lvl6pPr marL="2286366" indent="0">
              <a:buNone/>
              <a:defRPr sz="1000"/>
            </a:lvl6pPr>
            <a:lvl7pPr marL="2743639" indent="0">
              <a:buNone/>
              <a:defRPr sz="1000"/>
            </a:lvl7pPr>
            <a:lvl8pPr marL="3200912" indent="0">
              <a:buNone/>
              <a:defRPr sz="1000"/>
            </a:lvl8pPr>
            <a:lvl9pPr marL="3658185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3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6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200" cy="4873625"/>
          </a:xfrm>
        </p:spPr>
        <p:txBody>
          <a:bodyPr/>
          <a:lstStyle>
            <a:lvl1pPr marL="0" indent="0">
              <a:buNone/>
              <a:defRPr sz="3201"/>
            </a:lvl1pPr>
            <a:lvl2pPr marL="457273" indent="0">
              <a:buNone/>
              <a:defRPr sz="2800"/>
            </a:lvl2pPr>
            <a:lvl3pPr marL="914546" indent="0">
              <a:buNone/>
              <a:defRPr sz="2400"/>
            </a:lvl3pPr>
            <a:lvl4pPr marL="1371819" indent="0">
              <a:buNone/>
              <a:defRPr sz="2000"/>
            </a:lvl4pPr>
            <a:lvl5pPr marL="1829093" indent="0">
              <a:buNone/>
              <a:defRPr sz="2000"/>
            </a:lvl5pPr>
            <a:lvl6pPr marL="2286366" indent="0">
              <a:buNone/>
              <a:defRPr sz="2000"/>
            </a:lvl6pPr>
            <a:lvl7pPr marL="2743639" indent="0">
              <a:buNone/>
              <a:defRPr sz="2000"/>
            </a:lvl7pPr>
            <a:lvl8pPr marL="3200912" indent="0">
              <a:buNone/>
              <a:defRPr sz="2000"/>
            </a:lvl8pPr>
            <a:lvl9pPr marL="365818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73" indent="0">
              <a:buNone/>
              <a:defRPr sz="1400"/>
            </a:lvl2pPr>
            <a:lvl3pPr marL="914546" indent="0">
              <a:buNone/>
              <a:defRPr sz="1200"/>
            </a:lvl3pPr>
            <a:lvl4pPr marL="1371819" indent="0">
              <a:buNone/>
              <a:defRPr sz="1000"/>
            </a:lvl4pPr>
            <a:lvl5pPr marL="1829093" indent="0">
              <a:buNone/>
              <a:defRPr sz="1000"/>
            </a:lvl5pPr>
            <a:lvl6pPr marL="2286366" indent="0">
              <a:buNone/>
              <a:defRPr sz="1000"/>
            </a:lvl6pPr>
            <a:lvl7pPr marL="2743639" indent="0">
              <a:buNone/>
              <a:defRPr sz="1000"/>
            </a:lvl7pPr>
            <a:lvl8pPr marL="3200912" indent="0">
              <a:buNone/>
              <a:defRPr sz="1000"/>
            </a:lvl8pPr>
            <a:lvl9pPr marL="3658185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6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F227-9D42-4896-8A3C-528EED65CE7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1C58-2DF7-4004-AE95-DE744C904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546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37" indent="-228637" algn="l" defTabSz="914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910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83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56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29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002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75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49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22" indent="-228637" algn="l" defTabSz="914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3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46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19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93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66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39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12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85" algn="l" defTabSz="914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5267" y="4606074"/>
            <a:ext cx="2848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CMB-S4 SPRING COLLABORATION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MEETING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APRIL 3-6, 2023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s://lh3.googleusercontent.com/FP3keLBeJn4wTIWaBkbMwxCqbju3Log5nGKWi0peMARnuscwcuA0V-CxsTRvLn1NzZ4ql9w7B72NFSdbbONnHibExqLhM5YJZHNmULtOD0SCbp0Km5K8lHIk-n_f3Qa3ga0XIRCK_8ZRniUSKKIIC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1677" y="5036555"/>
            <a:ext cx="1688413" cy="73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843" y="436723"/>
            <a:ext cx="12115800" cy="6000057"/>
            <a:chOff x="151477" y="0"/>
            <a:chExt cx="11876196" cy="58813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425"/>
            <a:stretch/>
          </p:blipFill>
          <p:spPr>
            <a:xfrm>
              <a:off x="3127987" y="3414970"/>
              <a:ext cx="5936890" cy="246642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477" y="0"/>
              <a:ext cx="5948419" cy="34143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9896" y="1221"/>
              <a:ext cx="5927777" cy="34244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436" b="57386"/>
            <a:stretch/>
          </p:blipFill>
          <p:spPr>
            <a:xfrm>
              <a:off x="1859351" y="3414316"/>
              <a:ext cx="5936890" cy="4885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100" t="14497" r="1" b="71499"/>
            <a:stretch/>
          </p:blipFill>
          <p:spPr>
            <a:xfrm>
              <a:off x="7788217" y="3423004"/>
              <a:ext cx="2546911" cy="482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19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8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W. Besuner</dc:creator>
  <cp:lastModifiedBy>Robert W. Besuner</cp:lastModifiedBy>
  <cp:revision>16</cp:revision>
  <dcterms:created xsi:type="dcterms:W3CDTF">2023-04-03T15:31:47Z</dcterms:created>
  <dcterms:modified xsi:type="dcterms:W3CDTF">2023-04-04T18:56:06Z</dcterms:modified>
</cp:coreProperties>
</file>