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52"/>
    <p:restoredTop sz="96654"/>
  </p:normalViewPr>
  <p:slideViewPr>
    <p:cSldViewPr snapToGrid="0" snapToObjects="1">
      <p:cViewPr varScale="1">
        <p:scale>
          <a:sx n="153" d="100"/>
          <a:sy n="153" d="100"/>
        </p:scale>
        <p:origin x="9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8CD13-2892-EF4A-B7E1-1B02F0714247}" type="datetimeFigureOut">
              <a:rPr lang="en-US" smtClean="0"/>
              <a:t>8/18/22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B5759-F7A1-5345-89AC-3613AA0F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5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920A5-A23F-AEE0-89E0-62055C932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A8314-B688-D469-2FE3-D322D89AD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18ACD-8F9F-5094-A92E-423F309C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0E08-2D40-B94D-9AF1-432A73F56A5D}" type="datetime1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4E8E8-1621-796B-F8EA-943486F5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S. Chou, CMB-S4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558EE-ED37-FF30-C62C-AD61BC9B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CFF1-E224-0443-95B9-39A254B1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3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19CA-F321-757C-A06E-B7C22A7A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04CC6-2B7B-8D75-D9EA-6164C6AB1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1D1F2-E2C4-009D-DCDC-202971336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7537-9A80-094E-BB01-D0FD86E26138}" type="datetime1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A89FC-1569-8577-4271-4254C9AC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S. Chou, CMB-S4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E1A76-4881-CC40-03A5-825F5BF8B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CFF1-E224-0443-95B9-39A254B1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4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545E4-8E3C-1F61-D2E0-D77785F01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A33F1-D322-72DE-FB23-17C904CAA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8671D-D8EB-61B0-CF59-92C9DF00C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A9C1-54E1-CB4D-B57B-DBBEC08B2B11}" type="datetime1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4B3AE-2311-F864-8F03-0F3440ADE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S. Chou, CMB-S4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A94DA-DEDE-235E-9297-2FEFDF8C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CFF1-E224-0443-95B9-39A254B1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1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F3553-D00A-34B5-525F-F9DBBA07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009CB-FEC2-DD30-C8B8-DC2B98929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7C011-BF77-94C9-6C9D-2913F6A2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BC0F-EC07-F74D-9F6A-AE7776A4F515}" type="datetime1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1F0F2-407B-2FB2-B813-8C7A847B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S. Chou, CMB-S4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A732C-6945-3A2F-D49C-CBF25FD63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CFF1-E224-0443-95B9-39A254B1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8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80D8-32FF-6C22-C95E-1AA71638E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F077B-89D9-0A81-D7CC-909A7B6FC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368A0-24ED-887B-B72F-408F381B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6531-050D-9C4B-9DE3-24DA86B07910}" type="datetime1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F5450-0AD9-9074-C86B-D3A6191B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S. Chou, CMB-S4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EFD04-8B87-7B7A-445D-6DBACDAA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CFF1-E224-0443-95B9-39A254B1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1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952E3-A395-AA58-0304-37037FB34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2C9F0-2552-83FD-A81D-67CCD3664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26904-38EF-A097-2714-C7F03D81B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C19DB-0D02-FBDF-6305-6A28C5C5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02A1-432E-844A-8C49-CE031CC91DCC}" type="datetime1">
              <a:rPr lang="en-US" smtClean="0"/>
              <a:t>8/18/22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A16A0-769E-D79B-44B7-76F8440D8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S. Chou, CMB-S4 Collaboration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2CE30-A1E5-3047-5982-FBE2E4DE5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CFF1-E224-0443-95B9-39A254B1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1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66A74-7CA1-23C6-D8BA-565BA1D4C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B0611-6095-A504-1479-EDFF05AE9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0F21E-A1F4-4D46-9E36-6678041A7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0F616-FB8A-9C72-9385-5EB124CE1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DCCA3E-0F00-8565-AD5B-450FDCA00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8287BC-8399-8678-FD9E-C1E032BA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531-D6A8-C741-A90B-04B828F1E4EC}" type="datetime1">
              <a:rPr lang="en-US" smtClean="0"/>
              <a:t>8/18/22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C4679-3112-79E9-774F-BCB0FC43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S. Chou, CMB-S4 Collaboration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E2E480-87EA-94A2-48BC-29BDA884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CFF1-E224-0443-95B9-39A254B1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6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BA0E-F4A2-58FD-C35E-7D1BD950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BDE15-383E-E6BC-6F89-39B09494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EE07-AE8B-1146-A7D4-1ADBBCE26000}" type="datetime1">
              <a:rPr lang="en-US" smtClean="0"/>
              <a:t>8/18/22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396959-96EF-F52B-2930-C596ED89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S. Chou, CMB-S4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7963-B326-3CB6-3BA0-7495B275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CFF1-E224-0443-95B9-39A254B1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0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395E18-9B68-EF13-312F-5A287D58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1989-515C-734E-905A-92F861CC60EA}" type="datetime1">
              <a:rPr lang="en-US" smtClean="0"/>
              <a:t>8/18/22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98257-F517-4A2C-D50E-03FB16EA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S. Chou, CMB-S4 Collaboration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C990D-D612-43E2-C3A7-7C2C5619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CFF1-E224-0443-95B9-39A254B1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3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5C03-C5DF-8537-764F-9847AED8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008DD-B937-B4EC-6DCF-3E08E4C2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BF326-9179-121F-C3E4-63849E24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C94B0-3157-AE72-A114-46135312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12B-BBF1-1B43-9447-43473D8EAFD0}" type="datetime1">
              <a:rPr lang="en-US" smtClean="0"/>
              <a:t>8/18/22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93520-7853-D83B-C0A3-7B84B5D6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S. Chou, CMB-S4 Collaboration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68A86-78E2-FBD4-D53A-EAF5B50E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CFF1-E224-0443-95B9-39A254B1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6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F146-37B2-BD50-74C5-B4D2831A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1C816-2168-249F-C20A-6AD2879E56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CADD1-F0BA-56FB-7AD7-E0C660F7C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6FA43-5C33-D78A-2AFC-76379CA92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FBF2-FFCA-D141-A933-A79664CDB55E}" type="datetime1">
              <a:rPr lang="en-US" smtClean="0"/>
              <a:t>8/18/22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437C2-D417-DE41-10D8-27BDCEC1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S. Chou, CMB-S4 Collaboration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219ED-A4FD-6EAD-C235-F8F002FC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CFF1-E224-0443-95B9-39A254B1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7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B8392F-83FF-0DF5-20E5-4CA3DDAD8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B1B66-60F7-8AAB-FDEE-C882BB747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9542C-CC2C-4CB6-01F9-5F6A879D2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0B693-E127-8E43-A8BB-ADE3D59C8D5C}" type="datetime1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143E7-92CB-E555-4E63-FBF652C43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Aaron S. Chou, CMB-S4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5D79C-B082-8EE8-78A5-31BB75F60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6CFF1-E224-0443-95B9-39A254B1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8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8C2DFDC-9975-6C7F-980A-2B3368BB6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66" y="226933"/>
            <a:ext cx="11620314" cy="68448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37DB54-055F-C45E-CF83-BCBDEC3F05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46" t="14117" r="31856" b="13073"/>
          <a:stretch/>
        </p:blipFill>
        <p:spPr>
          <a:xfrm>
            <a:off x="5019113" y="2635268"/>
            <a:ext cx="2191820" cy="2104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7E546-C8F9-CA06-A2B0-55625122AB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87" t="26822" r="28418" b="25576"/>
          <a:stretch/>
        </p:blipFill>
        <p:spPr>
          <a:xfrm>
            <a:off x="5013960" y="4663440"/>
            <a:ext cx="2259652" cy="2042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D36BAC-826E-D70F-AF7D-28B52F266C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874" t="14335" r="32114" b="14656"/>
          <a:stretch/>
        </p:blipFill>
        <p:spPr>
          <a:xfrm>
            <a:off x="7226173" y="4557059"/>
            <a:ext cx="2191820" cy="2148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3862E3-CDDF-DBC1-7E8A-B21347A072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58" t="2674" r="29402" b="24921"/>
          <a:stretch/>
        </p:blipFill>
        <p:spPr>
          <a:xfrm>
            <a:off x="7168919" y="2634633"/>
            <a:ext cx="2119769" cy="2029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FF9E26-7EBB-1262-63DB-E480BA87B3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763" t="14856" r="33875" b="16954"/>
          <a:stretch/>
        </p:blipFill>
        <p:spPr>
          <a:xfrm>
            <a:off x="9235037" y="2593068"/>
            <a:ext cx="2203457" cy="21805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275206-D803-791C-30E5-30D4218304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565" t="2671" r="28421" b="26204"/>
          <a:stretch/>
        </p:blipFill>
        <p:spPr>
          <a:xfrm>
            <a:off x="9233715" y="571439"/>
            <a:ext cx="2254657" cy="20876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F8FF8C-D5A4-6C0F-33C1-F185112F50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013" t="24633" r="35625" b="24631"/>
          <a:stretch/>
        </p:blipFill>
        <p:spPr>
          <a:xfrm>
            <a:off x="5100733" y="669308"/>
            <a:ext cx="1992737" cy="20046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38B9B5-FCBD-EF51-A1FA-8478ADDC4AEC}"/>
              </a:ext>
            </a:extLst>
          </p:cNvPr>
          <p:cNvSpPr txBox="1"/>
          <p:nvPr/>
        </p:nvSpPr>
        <p:spPr>
          <a:xfrm>
            <a:off x="825184" y="751344"/>
            <a:ext cx="354453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Primordial non-</a:t>
            </a:r>
            <a:r>
              <a:rPr lang="en-US" b="1" dirty="0" err="1">
                <a:solidFill>
                  <a:srgbClr val="FFFF00"/>
                </a:solidFill>
              </a:rPr>
              <a:t>Gaussianities</a:t>
            </a:r>
            <a:r>
              <a:rPr lang="en-US" b="1" dirty="0">
                <a:solidFill>
                  <a:srgbClr val="FFFF00"/>
                </a:solidFill>
              </a:rPr>
              <a:t> appear as fireworks in the night sky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dirty="0" err="1">
                <a:solidFill>
                  <a:srgbClr val="FFFF00"/>
                </a:solidFill>
              </a:rPr>
              <a:t>Inflaton</a:t>
            </a:r>
            <a:r>
              <a:rPr lang="en-US" dirty="0">
                <a:solidFill>
                  <a:srgbClr val="FFFF00"/>
                </a:solidFill>
              </a:rPr>
              <a:t> scattering measures dynamical interaction terms in the Hamiltonian at ultrahigh energies.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Event topologies can be mapped onto specific interaction terms.  Reheating and hadronization maps this onto the matter power spectrum.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New resonances break scale-invariance … just like in particle colliders like the LHC.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Can you spot the Higgs event?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B3898E-DB50-45CE-34CB-092575B15A37}"/>
              </a:ext>
            </a:extLst>
          </p:cNvPr>
          <p:cNvSpPr txBox="1"/>
          <p:nvPr/>
        </p:nvSpPr>
        <p:spPr>
          <a:xfrm>
            <a:off x="6374223" y="106442"/>
            <a:ext cx="4618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Scattering event statistics determined by </a:t>
            </a:r>
            <a:r>
              <a:rPr lang="en-US" dirty="0" err="1">
                <a:solidFill>
                  <a:srgbClr val="FFFF00"/>
                </a:solidFill>
              </a:rPr>
              <a:t>N</a:t>
            </a:r>
            <a:r>
              <a:rPr lang="en-US" baseline="-25000" dirty="0" err="1">
                <a:solidFill>
                  <a:srgbClr val="FFFF00"/>
                </a:solidFill>
              </a:rPr>
              <a:t>modes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77A04-D367-AF88-661B-4AD1035F66B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954" t="21911" r="17775" b="14667"/>
          <a:stretch/>
        </p:blipFill>
        <p:spPr>
          <a:xfrm>
            <a:off x="9376031" y="4682012"/>
            <a:ext cx="2004525" cy="19807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830AE5-0E9E-38EE-79B0-7BECA9EFF3A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875" t="19550" r="20822" b="13550"/>
          <a:stretch/>
        </p:blipFill>
        <p:spPr>
          <a:xfrm>
            <a:off x="7144150" y="569058"/>
            <a:ext cx="2128006" cy="210437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69AC64-F234-D796-A223-B872D5A1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86840" y="6389566"/>
            <a:ext cx="4114800" cy="365125"/>
          </a:xfrm>
        </p:spPr>
        <p:txBody>
          <a:bodyPr/>
          <a:lstStyle/>
          <a:p>
            <a:r>
              <a:rPr lang="en-US" dirty="0"/>
              <a:t>Aaron S. Chou, CMB-S4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2997738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78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Chou</dc:creator>
  <cp:lastModifiedBy>Aaron S Chou</cp:lastModifiedBy>
  <cp:revision>6</cp:revision>
  <dcterms:created xsi:type="dcterms:W3CDTF">2022-08-17T15:57:46Z</dcterms:created>
  <dcterms:modified xsi:type="dcterms:W3CDTF">2022-08-18T15:38:59Z</dcterms:modified>
</cp:coreProperties>
</file>